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0" r:id="rId3"/>
    <p:sldId id="282" r:id="rId4"/>
    <p:sldId id="285" r:id="rId5"/>
    <p:sldId id="284" r:id="rId6"/>
    <p:sldId id="279" r:id="rId7"/>
    <p:sldId id="283" r:id="rId8"/>
    <p:sldId id="286" r:id="rId9"/>
    <p:sldId id="275" r:id="rId10"/>
    <p:sldId id="280" r:id="rId11"/>
    <p:sldId id="273" r:id="rId12"/>
    <p:sldId id="277" r:id="rId1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94E108-E4B0-4C4D-AEA3-7CBCDCC772C7}">
          <p14:sldIdLst>
            <p14:sldId id="287"/>
            <p14:sldId id="260"/>
            <p14:sldId id="282"/>
            <p14:sldId id="285"/>
            <p14:sldId id="284"/>
            <p14:sldId id="279"/>
            <p14:sldId id="283"/>
            <p14:sldId id="286"/>
            <p14:sldId id="275"/>
          </p14:sldIdLst>
        </p14:section>
        <p14:section name="Untitled Section" id="{D0EDA80D-2980-4A70-8E8E-B4110A6A396F}">
          <p14:sldIdLst>
            <p14:sldId id="280"/>
            <p14:sldId id="273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91" autoAdjust="0"/>
    <p:restoredTop sz="94660"/>
  </p:normalViewPr>
  <p:slideViewPr>
    <p:cSldViewPr snapToGrid="0">
      <p:cViewPr>
        <p:scale>
          <a:sx n="50" d="100"/>
          <a:sy n="50" d="100"/>
        </p:scale>
        <p:origin x="99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D198-B9E1-4DCA-904B-A6FAA1FC2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4FE5-7CC8-430B-9864-7526B6768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3C6B1-7696-46F3-8C17-C475ADE05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82D3-E016-4995-87F6-D6A8EF275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545D1-A691-423C-88DA-D50C505B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146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325-9CA7-40CA-A730-A025E96C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51538-E1FF-49F6-A40A-AB1D17331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AD081-3328-46DA-9A22-B235315B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8E1B4-2BD5-40F5-8DBE-8155DD34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D04-E450-40BF-8613-3A24B0F9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0199A-0377-4EEC-B7AF-74E2E4670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E046A-A542-42AE-9DD0-182B56B93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0AF93-8672-4100-88DC-B8FFF84F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18BB-59A6-4C3E-8FC0-5D60D8DD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E1EE3-EE72-4B91-BEE0-2FFD385F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570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0E31-192A-40AE-8369-A80D8233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D8DD-2E17-44B7-8A54-780F0574A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07011-1BAF-4BDC-B013-90F39684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F56FE-25B2-4F36-9E42-E555E082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64C1F-A47E-463E-BAC2-0C6B404D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919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AB4B-BA85-4E54-A4F7-36B31293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070A4-A29D-457F-8CFC-F2D3EDB5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4609C-3685-4DE6-ADB4-BBD46D1A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1336-B225-49AB-9633-4BF8290D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37F9B-F651-4D7F-9F86-7ED49C9C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84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7C8E-B231-458E-8BC9-49620C8F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56717-7D02-41D1-BFC1-87067A518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B3A9A-56B5-415E-B806-D83AD5B85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C8384-8767-4711-992B-36FAA34B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305ED-A742-4D2E-ADC3-A82A1DC4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45750-B342-4585-9991-474C68DA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94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BF0A-5641-4FAA-A0C8-CBAF6F8E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E7AEF-1128-496A-B758-08EBD74A2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C9C47-5EB2-47D0-9461-072D6B5DA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E5A00-EE28-49BF-A0BA-10FA5E364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1B203-E213-4FA6-91EF-C93A2BE52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7DCB5-975B-48BC-A6CC-EF4DFEE1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8F7BA-D5D3-49AC-99B0-C89ABE41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DE405-F1FA-4F28-B3B7-9C5CA775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350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8A90-8AA2-44AF-BEBA-486F777C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DCB78-3C73-4D96-A2D5-857B27E2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8F4F8-4AEE-4704-8780-A5C96799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B4744-0EB7-4AC6-87D5-1A7A262F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394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F3651-4CC5-4FB4-8159-BD97F249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AE931-4375-46E0-BC77-85EABDE8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D9EBD-B06B-4817-B609-022ABB97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649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8293-E00A-4B63-A976-4D5630AC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0FDC4-8894-46BE-908A-FA5BC18A6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D40A2-27DE-4412-8791-96046A7DD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FD09E-F298-440D-9663-285B3578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7C3A5-3AAB-41B9-B2BF-FE438C304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69C0C-6B44-45B6-AAFF-A8A22F7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55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F0F1-D142-4FC3-82D3-15340D19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A9FE6-8172-4495-81E5-75EACBEC0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F520E-9549-4FCC-8AF4-FB8274D47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52650-BBFC-43BF-8936-DE9245CB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A112B-C90F-4B1A-9202-158F8F93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B3118-BA27-4463-98D6-AA07C2C3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241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9FE4A-7742-4E33-A1E8-6558D87A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D9C5-E919-4059-9218-6C0541552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B10A-11C3-461A-B0E6-312EF0073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D4F31-8A38-4BE2-A246-D0FD6C050FA8}" type="datetimeFigureOut">
              <a:rPr lang="lv-LV" smtClean="0"/>
              <a:t>27.03.2019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C3CB8-0421-40B8-B4E7-2B9079280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DFA63-2067-455A-9FE7-82A0B5347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450D-4A00-47DD-BCA2-C6FFF55EF15D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34E6B-E3DE-4EB3-86F4-92DA176D3A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6" y="6138404"/>
            <a:ext cx="1180858" cy="6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stage&#10;&#10;Description automatically generated">
            <a:extLst>
              <a:ext uri="{FF2B5EF4-FFF2-40B4-BE49-F238E27FC236}">
                <a16:creationId xmlns:a16="http://schemas.microsoft.com/office/drawing/2014/main" id="{82B883EB-7EB5-2642-A08E-730863A8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" y="-457200"/>
            <a:ext cx="12191610" cy="91444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E01469-565A-444F-A8A2-5998998EE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015" y="4115044"/>
            <a:ext cx="11173968" cy="1225295"/>
          </a:xfrm>
          <a:effectLst>
            <a:outerShdw blurRad="228600" dist="228600" dir="5400000" algn="t" rotWithShape="0">
              <a:prstClr val="black">
                <a:alpha val="76000"/>
              </a:prstClr>
            </a:outerShdw>
          </a:effectLst>
        </p:spPr>
        <p:txBody>
          <a:bodyPr>
            <a:noAutofit/>
          </a:bodyPr>
          <a:lstStyle/>
          <a:p>
            <a:br>
              <a:rPr lang="lv-LV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lv-LV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lv-LV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ja vēlaties SAVU BIĻEŠU PLATFORMU</a:t>
            </a:r>
            <a:endParaRPr lang="en-US" sz="7200" b="1" dirty="0">
              <a:solidFill>
                <a:schemeClr val="bg1"/>
              </a:solidFill>
              <a:latin typeface="Arial Black" panose="020B0604020202020204" pitchFamily="34" charset="0"/>
              <a:ea typeface="Helvetica Light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F66D392-37AE-E84F-B36D-766FFDBDD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35" y="1173067"/>
            <a:ext cx="3767328" cy="1445026"/>
          </a:xfrm>
          <a:prstGeom prst="rect">
            <a:avLst/>
          </a:prstGeom>
          <a:effectLst>
            <a:outerShdw blurRad="533400" dist="304800" dir="5400000" algn="t" rotWithShape="0">
              <a:prstClr val="black">
                <a:alpha val="67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F206B-552B-4DC1-9266-426207548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83" y="268345"/>
            <a:ext cx="1962414" cy="10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4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5DF85A-0F88-4C55-9A16-4AF9C0739AFD}"/>
              </a:ext>
            </a:extLst>
          </p:cNvPr>
          <p:cNvSpPr/>
          <p:nvPr/>
        </p:nvSpPr>
        <p:spPr>
          <a:xfrm>
            <a:off x="8762532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71324C-E946-486A-86AC-39F1C9FCE95D}"/>
              </a:ext>
            </a:extLst>
          </p:cNvPr>
          <p:cNvSpPr txBox="1">
            <a:spLocks/>
          </p:cNvSpPr>
          <p:nvPr/>
        </p:nvSpPr>
        <p:spPr>
          <a:xfrm>
            <a:off x="9141542" y="2096216"/>
            <a:ext cx="2625211" cy="26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lv-LV" b="1" dirty="0">
              <a:solidFill>
                <a:srgbClr val="EC2223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12" name="Picture 11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03D2687-3936-449A-9955-DFF10168A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3" y="695751"/>
            <a:ext cx="7958277" cy="509249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CFC07AC-E29C-49AC-93BE-ABA5C10B4025}"/>
              </a:ext>
            </a:extLst>
          </p:cNvPr>
          <p:cNvSpPr txBox="1">
            <a:spLocks/>
          </p:cNvSpPr>
          <p:nvPr/>
        </p:nvSpPr>
        <p:spPr>
          <a:xfrm>
            <a:off x="9187777" y="508826"/>
            <a:ext cx="2532737" cy="182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lv-LV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Finanšu kontrole Jūsu rokās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A2035E9-44BC-4873-9361-C622AE09D5DD}"/>
              </a:ext>
            </a:extLst>
          </p:cNvPr>
          <p:cNvSpPr txBox="1">
            <a:spLocks/>
          </p:cNvSpPr>
          <p:nvPr/>
        </p:nvSpPr>
        <p:spPr>
          <a:xfrm>
            <a:off x="9187777" y="2448301"/>
            <a:ext cx="2532737" cy="158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Naudas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izmaksa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pēc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vajadzības</a:t>
            </a:r>
            <a:endParaRPr lang="lv-LV" b="1" dirty="0">
              <a:solidFill>
                <a:srgbClr val="EC2223"/>
              </a:solidFill>
              <a:latin typeface="Arial" panose="020B0604020202020204" pitchFamily="34" charset="0"/>
              <a:ea typeface="Avenir Heavy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1972E05-93F1-41A1-96FF-15DC6436D4E9}"/>
              </a:ext>
            </a:extLst>
          </p:cNvPr>
          <p:cNvSpPr txBox="1">
            <a:spLocks/>
          </p:cNvSpPr>
          <p:nvPr/>
        </p:nvSpPr>
        <p:spPr>
          <a:xfrm>
            <a:off x="9234016" y="4427155"/>
            <a:ext cx="2532737" cy="182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Vienmēr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izdevīgākā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% </a:t>
            </a:r>
            <a:r>
              <a:rPr lang="en-US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likme</a:t>
            </a:r>
            <a:r>
              <a:rPr lang="en-US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!</a:t>
            </a:r>
            <a:endParaRPr lang="lv-LV" b="1" dirty="0">
              <a:solidFill>
                <a:srgbClr val="EC2223"/>
              </a:solidFill>
              <a:latin typeface="Arial" panose="020B0604020202020204" pitchFamily="34" charset="0"/>
              <a:ea typeface="Avenir Heavy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t stage in a dark room&#10;&#10;Description automatically generated">
            <a:extLst>
              <a:ext uri="{FF2B5EF4-FFF2-40B4-BE49-F238E27FC236}">
                <a16:creationId xmlns:a16="http://schemas.microsoft.com/office/drawing/2014/main" id="{177E695A-512A-CE41-AC4D-CDA68388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1B150B-E5E8-EF48-A3F1-2A3376536750}"/>
              </a:ext>
            </a:extLst>
          </p:cNvPr>
          <p:cNvSpPr/>
          <p:nvPr/>
        </p:nvSpPr>
        <p:spPr>
          <a:xfrm>
            <a:off x="8762532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271027" y="2340534"/>
            <a:ext cx="2458712" cy="217693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Biļešu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pārdošanas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plāna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izstrāde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un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palīdzība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tā</a:t>
            </a:r>
            <a:r>
              <a:rPr lang="en-US" sz="2800" b="1" dirty="0">
                <a:solidFill>
                  <a:srgbClr val="EC2223"/>
                </a:solidFill>
                <a:latin typeface="Avenir Heavy" charset="0"/>
              </a:rPr>
              <a:t> </a:t>
            </a:r>
            <a:r>
              <a:rPr lang="en-US" sz="2800" b="1" dirty="0" err="1">
                <a:solidFill>
                  <a:srgbClr val="EC2223"/>
                </a:solidFill>
                <a:latin typeface="Avenir Heavy" charset="0"/>
              </a:rPr>
              <a:t>realizācijā</a:t>
            </a:r>
            <a:endParaRPr lang="en-US" sz="2800" b="1" dirty="0">
              <a:solidFill>
                <a:srgbClr val="EC2223"/>
              </a:solidFill>
              <a:latin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1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FCBB72-CACA-C041-862F-621543B88C5E}"/>
              </a:ext>
            </a:extLst>
          </p:cNvPr>
          <p:cNvSpPr/>
          <p:nvPr/>
        </p:nvSpPr>
        <p:spPr>
          <a:xfrm>
            <a:off x="6049765" y="0"/>
            <a:ext cx="61422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79" y="2359380"/>
            <a:ext cx="1765605" cy="6779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98687" y="2156941"/>
            <a:ext cx="3619500" cy="2994368"/>
            <a:chOff x="6794500" y="3678431"/>
            <a:chExt cx="3619500" cy="2994368"/>
          </a:xfrm>
        </p:grpSpPr>
        <p:sp>
          <p:nvSpPr>
            <p:cNvPr id="12" name="Rectangle 11"/>
            <p:cNvSpPr/>
            <p:nvPr/>
          </p:nvSpPr>
          <p:spPr>
            <a:xfrm>
              <a:off x="6794500" y="5293704"/>
              <a:ext cx="3619500" cy="1379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lv-LV" b="1" dirty="0">
                  <a:latin typeface="Arial" panose="020B0604020202020204" pitchFamily="34" charset="0"/>
                  <a:ea typeface="Avenir Roman" charset="0"/>
                  <a:cs typeface="Arial" panose="020B0604020202020204" pitchFamily="34" charset="0"/>
                </a:rPr>
                <a:t>Andris Tihomirovs</a:t>
              </a:r>
            </a:p>
            <a:p>
              <a:pPr>
                <a:lnSpc>
                  <a:spcPct val="160000"/>
                </a:lnSpc>
              </a:pPr>
              <a:r>
                <a:rPr lang="lv-LV" dirty="0" err="1">
                  <a:solidFill>
                    <a:srgbClr val="EC2223"/>
                  </a:solidFill>
                  <a:latin typeface="Arial" panose="020B0604020202020204" pitchFamily="34" charset="0"/>
                  <a:ea typeface="Avenir Roman" charset="0"/>
                  <a:cs typeface="Arial" panose="020B0604020202020204" pitchFamily="34" charset="0"/>
                </a:rPr>
                <a:t>andris@bezrindas.lv</a:t>
              </a:r>
              <a:r>
                <a:rPr lang="lv-LV" dirty="0">
                  <a:solidFill>
                    <a:srgbClr val="EC2223"/>
                  </a:solidFill>
                  <a:latin typeface="Arial" panose="020B0604020202020204" pitchFamily="34" charset="0"/>
                  <a:ea typeface="Avenir Roman" charset="0"/>
                  <a:cs typeface="Arial" panose="020B0604020202020204" pitchFamily="34" charset="0"/>
                </a:rPr>
                <a:t>   </a:t>
              </a:r>
            </a:p>
            <a:p>
              <a:pPr>
                <a:lnSpc>
                  <a:spcPct val="160000"/>
                </a:lnSpc>
              </a:pPr>
              <a:r>
                <a:rPr lang="is-IS" dirty="0">
                  <a:solidFill>
                    <a:srgbClr val="EC2223"/>
                  </a:solidFill>
                  <a:latin typeface="Arial" panose="020B0604020202020204" pitchFamily="34" charset="0"/>
                  <a:ea typeface="Avenir Roman" charset="0"/>
                  <a:cs typeface="Arial" panose="020B0604020202020204" pitchFamily="34" charset="0"/>
                </a:rPr>
                <a:t>29864234</a:t>
              </a:r>
              <a:endParaRPr lang="en-US" dirty="0">
                <a:solidFill>
                  <a:srgbClr val="EC2223"/>
                </a:solidFill>
                <a:latin typeface="Arial" panose="020B0604020202020204" pitchFamily="34" charset="0"/>
                <a:ea typeface="Avenir Roman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3400" y="3678431"/>
              <a:ext cx="1598741" cy="1598741"/>
            </a:xfrm>
            <a:prstGeom prst="rect">
              <a:avLst/>
            </a:prstGeom>
            <a:ln w="12700">
              <a:solidFill>
                <a:schemeClr val="bg1">
                  <a:lumMod val="75000"/>
                  <a:alpha val="72000"/>
                </a:schemeClr>
              </a:solidFill>
            </a:ln>
          </p:spPr>
        </p:pic>
      </p:grp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796275" y="3450030"/>
            <a:ext cx="2625211" cy="5081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200" b="1" dirty="0" err="1">
                <a:solidFill>
                  <a:srgbClr val="EC2223"/>
                </a:solidFill>
                <a:latin typeface="Avenir Heavy" charset="0"/>
                <a:ea typeface="Avenir Heavy" charset="0"/>
                <a:cs typeface="Avenir Heavy" charset="0"/>
              </a:rPr>
              <a:t>www.bezrindas.lv</a:t>
            </a:r>
            <a:endParaRPr lang="lv-LV" sz="2200" b="1" dirty="0">
              <a:solidFill>
                <a:srgbClr val="EC2223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200" dirty="0"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6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DC70B4-AA86-4D6A-A596-087FF469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78097" cy="1325563"/>
          </a:xfrm>
        </p:spPr>
        <p:txBody>
          <a:bodyPr/>
          <a:lstStyle/>
          <a:p>
            <a:r>
              <a:rPr lang="lv-LV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Kāpēc vajadzīga </a:t>
            </a:r>
            <a:r>
              <a:rPr lang="lv-LV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SAVA </a:t>
            </a:r>
            <a:r>
              <a:rPr lang="lv-LV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biļešu platforma?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D2BFB2-BCFA-4FAF-9CB4-79FC414BB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25782"/>
            <a:ext cx="7116193" cy="45670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Pilnīga kontrole par pasākuma un biļešu datiem</a:t>
            </a:r>
          </a:p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Biļešu tirdzniecība arī savā mājas lapā</a:t>
            </a:r>
          </a:p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Biļešu pircēju datu saņemšana (atbilstoši VDAR)</a:t>
            </a:r>
          </a:p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Biļešu ienākumu saņemšana jebkurā brīdī</a:t>
            </a:r>
          </a:p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 </a:t>
            </a:r>
            <a:r>
              <a:rPr lang="lv-LV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bez</a:t>
            </a:r>
            <a:r>
              <a:rPr lang="lv-LV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sākotnējām investīcijām un programmēšanas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DF85A-0F88-4C55-9A16-4AF9C0739AFD}"/>
              </a:ext>
            </a:extLst>
          </p:cNvPr>
          <p:cNvSpPr/>
          <p:nvPr/>
        </p:nvSpPr>
        <p:spPr>
          <a:xfrm>
            <a:off x="8716297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71324C-E946-486A-86AC-39F1C9FCE95D}"/>
              </a:ext>
            </a:extLst>
          </p:cNvPr>
          <p:cNvSpPr txBox="1">
            <a:spLocks/>
          </p:cNvSpPr>
          <p:nvPr/>
        </p:nvSpPr>
        <p:spPr>
          <a:xfrm>
            <a:off x="9141542" y="2096216"/>
            <a:ext cx="2625211" cy="26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lv-LV" b="1" dirty="0">
              <a:solidFill>
                <a:srgbClr val="EC2223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AAB08-8D8C-49D4-8417-D0AEDF83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42" y="2779957"/>
            <a:ext cx="2625212" cy="10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5DF85A-0F88-4C55-9A16-4AF9C0739AFD}"/>
              </a:ext>
            </a:extLst>
          </p:cNvPr>
          <p:cNvSpPr/>
          <p:nvPr/>
        </p:nvSpPr>
        <p:spPr>
          <a:xfrm>
            <a:off x="8716297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71324C-E946-486A-86AC-39F1C9FCE95D}"/>
              </a:ext>
            </a:extLst>
          </p:cNvPr>
          <p:cNvSpPr txBox="1">
            <a:spLocks/>
          </p:cNvSpPr>
          <p:nvPr/>
        </p:nvSpPr>
        <p:spPr>
          <a:xfrm>
            <a:off x="9141542" y="2096216"/>
            <a:ext cx="2625211" cy="26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lv-LV" b="1" dirty="0">
              <a:solidFill>
                <a:srgbClr val="EC2223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FC07AC-E29C-49AC-93BE-ABA5C10B4025}"/>
              </a:ext>
            </a:extLst>
          </p:cNvPr>
          <p:cNvSpPr txBox="1">
            <a:spLocks/>
          </p:cNvSpPr>
          <p:nvPr/>
        </p:nvSpPr>
        <p:spPr>
          <a:xfrm>
            <a:off x="8919228" y="1517031"/>
            <a:ext cx="3069838" cy="3823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Zāles plāni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Numurētas vietas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Nenumurētas vietas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Ielūgumi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Atlaižu kodi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lv-LV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Atlaides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C40F3E-ED17-4569-B22E-ED5CFD2F5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4" y="318964"/>
            <a:ext cx="5982645" cy="3283073"/>
          </a:xfrm>
          <a:prstGeom prst="rect">
            <a:avLst/>
          </a:prstGeom>
        </p:spPr>
      </p:pic>
      <p:pic>
        <p:nvPicPr>
          <p:cNvPr id="3" name="Picture 2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65A4C378-64A5-476C-A6EF-5DFF35237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78" y="3225755"/>
            <a:ext cx="2940735" cy="32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5DF85A-0F88-4C55-9A16-4AF9C0739AFD}"/>
              </a:ext>
            </a:extLst>
          </p:cNvPr>
          <p:cNvSpPr/>
          <p:nvPr/>
        </p:nvSpPr>
        <p:spPr>
          <a:xfrm>
            <a:off x="8716297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71324C-E946-486A-86AC-39F1C9FCE95D}"/>
              </a:ext>
            </a:extLst>
          </p:cNvPr>
          <p:cNvSpPr txBox="1">
            <a:spLocks/>
          </p:cNvSpPr>
          <p:nvPr/>
        </p:nvSpPr>
        <p:spPr>
          <a:xfrm>
            <a:off x="9141542" y="2096216"/>
            <a:ext cx="2625211" cy="26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lv-LV" b="1" dirty="0">
              <a:solidFill>
                <a:srgbClr val="EC2223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FC07AC-E29C-49AC-93BE-ABA5C10B4025}"/>
              </a:ext>
            </a:extLst>
          </p:cNvPr>
          <p:cNvSpPr txBox="1">
            <a:spLocks/>
          </p:cNvSpPr>
          <p:nvPr/>
        </p:nvSpPr>
        <p:spPr>
          <a:xfrm>
            <a:off x="9141542" y="2592889"/>
            <a:ext cx="2847524" cy="1672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Plašas</a:t>
            </a:r>
            <a:r>
              <a:rPr lang="en-US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dalībnieku</a:t>
            </a:r>
            <a:r>
              <a:rPr lang="en-US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reģistrācijas</a:t>
            </a:r>
            <a:r>
              <a:rPr lang="en-US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formu</a:t>
            </a:r>
            <a:r>
              <a:rPr lang="en-US" sz="24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iespējas</a:t>
            </a:r>
            <a:endParaRPr lang="en-US" sz="2400" b="1" dirty="0">
              <a:solidFill>
                <a:srgbClr val="EC2223"/>
              </a:solidFill>
              <a:latin typeface="Arial" panose="020B0604020202020204" pitchFamily="34" charset="0"/>
              <a:ea typeface="Avenir Heavy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9D75B-1779-4D51-ADBF-4C15E114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45"/>
            <a:ext cx="8637225" cy="63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5246" y="2096216"/>
            <a:ext cx="2625211" cy="266556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lv-LV" sz="28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Legāli iegūstami un izmantojami pircēju dati</a:t>
            </a:r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A076B4D-296B-4082-AA08-BDA852E5B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39" y="887827"/>
            <a:ext cx="8118823" cy="2222501"/>
          </a:xfrm>
          <a:prstGeom prst="rect">
            <a:avLst/>
          </a:prstGeom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C9EE81F-D331-4402-83CC-FB0B1D5EB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03" y="4215710"/>
            <a:ext cx="8328660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41960" y="2558565"/>
            <a:ext cx="2625211" cy="1740869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lv-LV" sz="2800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Tirdzniecība arī Jūsu pašu mājaslapā</a:t>
            </a:r>
          </a:p>
        </p:txBody>
      </p:sp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2906744-C23C-4266-BC2A-055249217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02" y="634902"/>
            <a:ext cx="3652089" cy="3445886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61D67C-9EF6-4483-BF4D-B6D5D3E72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10" y="2357845"/>
            <a:ext cx="5001530" cy="38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5245" y="1852018"/>
            <a:ext cx="2816719" cy="3153964"/>
          </a:xfrm>
        </p:spPr>
        <p:txBody>
          <a:bodyPr>
            <a:noAutofit/>
          </a:bodyPr>
          <a:lstStyle/>
          <a:p>
            <a:pPr marL="266700" indent="-2667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Ērti apmaksas veidi</a:t>
            </a:r>
          </a:p>
          <a:p>
            <a:pPr marL="266700" indent="-2667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Nekādas reģistrācijas!</a:t>
            </a:r>
          </a:p>
          <a:p>
            <a:pPr marL="266700" indent="-2667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rgbClr val="EC2223"/>
                </a:solidFill>
                <a:latin typeface="Arial" panose="020B0604020202020204" pitchFamily="34" charset="0"/>
                <a:ea typeface="Avenir Heavy" charset="0"/>
                <a:cs typeface="Arial" panose="020B0604020202020204" pitchFamily="34" charset="0"/>
              </a:rPr>
              <a:t>Pirkums 30 sekunžu laikā!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5" y="2181122"/>
            <a:ext cx="1219200" cy="2222500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644190-8F1B-47BE-B17C-9FE0763F7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35" y="1607820"/>
            <a:ext cx="611124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" y="0"/>
            <a:ext cx="34757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5812F-E2CE-4FBC-93F0-707F98481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05" y="926278"/>
            <a:ext cx="6302286" cy="481625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E4B7D5E-ED69-954C-AF87-0342C715141D}"/>
              </a:ext>
            </a:extLst>
          </p:cNvPr>
          <p:cNvSpPr txBox="1">
            <a:spLocks/>
          </p:cNvSpPr>
          <p:nvPr/>
        </p:nvSpPr>
        <p:spPr>
          <a:xfrm>
            <a:off x="582549" y="2541060"/>
            <a:ext cx="2625211" cy="1775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lv-LV" sz="2800" b="1" dirty="0">
                <a:solidFill>
                  <a:srgbClr val="EC2223"/>
                </a:solidFill>
                <a:latin typeface="Avenir Heavy" charset="0"/>
                <a:ea typeface="Avenir Heavy" charset="0"/>
                <a:cs typeface="Avenir Heavy" charset="0"/>
              </a:rPr>
              <a:t>Rēķini uzņēmumiem un apmaksa arī ar pārskaitījumu!</a:t>
            </a:r>
          </a:p>
        </p:txBody>
      </p:sp>
    </p:spTree>
    <p:extLst>
      <p:ext uri="{BB962C8B-B14F-4D97-AF65-F5344CB8AC3E}">
        <p14:creationId xmlns:p14="http://schemas.microsoft.com/office/powerpoint/2010/main" val="252077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95576" y="692355"/>
            <a:ext cx="8400849" cy="5385413"/>
            <a:chOff x="2351752" y="692355"/>
            <a:chExt cx="8400849" cy="53854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9054" y="3169468"/>
              <a:ext cx="5054600" cy="2908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1752" y="692355"/>
              <a:ext cx="2882900" cy="3098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4919" y="2040604"/>
              <a:ext cx="2108200" cy="9017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4189" y="760770"/>
              <a:ext cx="2358412" cy="4817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4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117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Avenir Heavy</vt:lpstr>
      <vt:lpstr>Avenir Roman</vt:lpstr>
      <vt:lpstr>Calibri</vt:lpstr>
      <vt:lpstr>Calibri Light</vt:lpstr>
      <vt:lpstr>Office Theme</vt:lpstr>
      <vt:lpstr>  - ja vēlaties SAVU BIĻEŠU PLATFORMU</vt:lpstr>
      <vt:lpstr>Kāpēc vajadzīga SAVA biļešu platforma?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Andris Tihomirovs</dc:creator>
  <cp:lastModifiedBy>UNTITLED2</cp:lastModifiedBy>
  <cp:revision>19</cp:revision>
  <dcterms:created xsi:type="dcterms:W3CDTF">2017-10-04T19:08:20Z</dcterms:created>
  <dcterms:modified xsi:type="dcterms:W3CDTF">2019-03-26T23:21:09Z</dcterms:modified>
</cp:coreProperties>
</file>